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6600"/>
    <a:srgbClr val="FF3300"/>
    <a:srgbClr val="00CC00"/>
    <a:srgbClr val="7EA2B8"/>
    <a:srgbClr val="B8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8" autoAdjust="0"/>
    <p:restoredTop sz="93892" autoAdjust="0"/>
  </p:normalViewPr>
  <p:slideViewPr>
    <p:cSldViewPr>
      <p:cViewPr varScale="1">
        <p:scale>
          <a:sx n="106" d="100"/>
          <a:sy n="106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309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DD8AA-28F5-40B9-A589-91D3FEB7F316}" type="datetimeFigureOut">
              <a:rPr lang="fr-FR" smtClean="0"/>
              <a:t>01/03/2013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DAF39-88F4-44B5-B7F7-7EEDF1015B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06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7DAC4-ACDC-4C5D-962C-10EB055ED46A}" type="datetimeFigureOut">
              <a:rPr lang="fr-FR" smtClean="0"/>
              <a:t>01/03/2013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93D05-2164-4D12-AC64-84C7F1BE5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9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2420888"/>
            <a:ext cx="6172200" cy="1894362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FF3300"/>
                </a:solidFill>
              </a:defRPr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4571274"/>
            <a:ext cx="6172200" cy="1371600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buNone/>
              <a:defRPr lang="en-US" sz="2000" b="1" kern="1200" cap="none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Modifiez le style des sous-titres du masque</a:t>
            </a:r>
            <a:endParaRPr kumimoji="0" lang="en-US" dirty="0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577365" y="1640994"/>
            <a:ext cx="5758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cap="small" baseline="0" dirty="0" smtClean="0">
                <a:solidFill>
                  <a:schemeClr val="bg1">
                    <a:lumMod val="50000"/>
                  </a:schemeClr>
                </a:solidFill>
              </a:rPr>
              <a:t>Les Rencontres Interdisciplinaires Doctorales </a:t>
            </a:r>
            <a:br>
              <a:rPr lang="fr-FR" sz="2000" b="1" cap="small" baseline="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sz="2000" b="1" cap="small" baseline="0" dirty="0" smtClean="0">
                <a:solidFill>
                  <a:schemeClr val="bg1">
                    <a:lumMod val="50000"/>
                  </a:schemeClr>
                </a:solidFill>
              </a:rPr>
              <a:t>de l’Institut des Transports et de la Mobilité </a:t>
            </a:r>
            <a:r>
              <a:rPr lang="fr-FR" sz="2000" b="1" cap="small" baseline="0" dirty="0" smtClean="0">
                <a:solidFill>
                  <a:schemeClr val="bg1">
                    <a:lumMod val="50000"/>
                  </a:schemeClr>
                </a:solidFill>
              </a:rPr>
              <a:t>Urbaine</a:t>
            </a:r>
            <a:endParaRPr lang="fr-FR" sz="2000" b="1" cap="small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3206635" y="6093296"/>
            <a:ext cx="4499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3300"/>
                </a:solidFill>
              </a:rPr>
              <a:t>Campus de l’École des Mines de Saint-Étienne</a:t>
            </a:r>
          </a:p>
          <a:p>
            <a:pPr algn="ctr"/>
            <a:r>
              <a:rPr lang="fr-FR" sz="1600" b="1" dirty="0" smtClean="0">
                <a:solidFill>
                  <a:srgbClr val="FF3300"/>
                </a:solidFill>
              </a:rPr>
              <a:t>Journée du 21 mars 2013</a:t>
            </a:r>
            <a:endParaRPr lang="fr-FR" sz="1600" b="1" dirty="0">
              <a:solidFill>
                <a:srgbClr val="FF3300"/>
              </a:solidFill>
            </a:endParaRPr>
          </a:p>
        </p:txBody>
      </p:sp>
      <p:pic>
        <p:nvPicPr>
          <p:cNvPr id="31" name="Image 30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91" y="1700808"/>
            <a:ext cx="1825215" cy="1825215"/>
          </a:xfrm>
          <a:prstGeom prst="rect">
            <a:avLst/>
          </a:prstGeom>
          <a:effectLst>
            <a:glow rad="127000">
              <a:schemeClr val="bg1"/>
            </a:glow>
            <a:softEdge rad="127000"/>
          </a:effectLst>
        </p:spPr>
      </p:pic>
      <p:pic>
        <p:nvPicPr>
          <p:cNvPr id="32" name="Image 31"/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00" y="3670404"/>
            <a:ext cx="1427283" cy="1427283"/>
          </a:xfrm>
          <a:prstGeom prst="rect">
            <a:avLst/>
          </a:prstGeom>
          <a:effectLst>
            <a:glow rad="127000">
              <a:schemeClr val="bg1"/>
            </a:glow>
            <a:softEdge rad="127000"/>
          </a:effec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806" y="404664"/>
            <a:ext cx="6439650" cy="106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Image 34"/>
          <p:cNvPicPr>
            <a:picLocks noChangeAspect="1"/>
          </p:cNvPicPr>
          <p:nvPr userDrawn="1"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10" y="6326770"/>
            <a:ext cx="432048" cy="432048"/>
          </a:xfrm>
          <a:prstGeom prst="rect">
            <a:avLst/>
          </a:prstGeom>
          <a:effectLst>
            <a:glow rad="127000">
              <a:schemeClr val="bg1"/>
            </a:glow>
            <a:softEdge rad="127000"/>
          </a:effectLst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77" y="5332981"/>
            <a:ext cx="838763" cy="838763"/>
          </a:xfrm>
          <a:prstGeom prst="rect">
            <a:avLst/>
          </a:prstGeom>
          <a:effectLst>
            <a:glow rad="127000">
              <a:schemeClr val="bg1"/>
            </a:glow>
            <a:softEdge rad="127000"/>
          </a:effectLst>
        </p:spPr>
      </p:pic>
      <p:sp>
        <p:nvSpPr>
          <p:cNvPr id="6" name="AutoShape 4" descr="http://www.jolimonde.fr/newsletter/itmu/lutb.gif"/>
          <p:cNvSpPr>
            <a:spLocks noChangeAspect="1" noChangeArrowheads="1"/>
          </p:cNvSpPr>
          <p:nvPr userDrawn="1"/>
        </p:nvSpPr>
        <p:spPr bwMode="auto">
          <a:xfrm>
            <a:off x="155575" y="-2743200"/>
            <a:ext cx="152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6" descr="http://www.jolimonde.fr/newsletter/itmu/lutb.gif"/>
          <p:cNvSpPr>
            <a:spLocks noChangeAspect="1" noChangeArrowheads="1"/>
          </p:cNvSpPr>
          <p:nvPr userDrawn="1"/>
        </p:nvSpPr>
        <p:spPr bwMode="auto">
          <a:xfrm>
            <a:off x="307975" y="-2590800"/>
            <a:ext cx="152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8" descr="http://www.jolimonde.fr/newsletter/itmu/lutb.gif"/>
          <p:cNvSpPr>
            <a:spLocks noChangeAspect="1" noChangeArrowheads="1"/>
          </p:cNvSpPr>
          <p:nvPr userDrawn="1"/>
        </p:nvSpPr>
        <p:spPr bwMode="auto">
          <a:xfrm>
            <a:off x="460375" y="-2438400"/>
            <a:ext cx="152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27FFCE71-1370-48D6-8936-CF18E73BC273}" type="datetime1">
              <a:rPr lang="en-US" smtClean="0"/>
              <a:t>3/1/2013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EBF6C9A3-BEEE-4557-9714-3B8900B6BA11}" type="datetime1">
              <a:rPr lang="en-US" smtClean="0"/>
              <a:t>3/1/2013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003232" cy="634082"/>
          </a:xfrm>
          <a:noFill/>
        </p:spPr>
        <p:txBody>
          <a:bodyPr/>
          <a:lstStyle>
            <a:lvl1pPr>
              <a:defRPr/>
            </a:lvl1pPr>
          </a:lstStyle>
          <a:p>
            <a:endParaRPr kumimoji="0" lang="en-US" dirty="0"/>
          </a:p>
        </p:txBody>
      </p:sp>
      <p:sp>
        <p:nvSpPr>
          <p:cNvPr id="8" name="Espace réservé du contenu 7"/>
          <p:cNvSpPr>
            <a:spLocks noGrp="1"/>
          </p:cNvSpPr>
          <p:nvPr userDrawn="1">
            <p:ph sz="quarter" idx="1"/>
          </p:nvPr>
        </p:nvSpPr>
        <p:spPr>
          <a:xfrm>
            <a:off x="457200" y="1340768"/>
            <a:ext cx="8003232" cy="513318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 userDrawn="1"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 rot="5400000">
            <a:off x="4087620" y="-4082937"/>
            <a:ext cx="104664" cy="7776864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 userDrawn="1"/>
        </p:nvSpPr>
        <p:spPr bwMode="auto">
          <a:xfrm rot="5400000">
            <a:off x="4139952" y="-4063262"/>
            <a:ext cx="0" cy="7776864"/>
          </a:xfrm>
          <a:prstGeom prst="line">
            <a:avLst/>
          </a:prstGeom>
          <a:noFill/>
          <a:ln w="127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 userDrawn="1"/>
        </p:nvSpPr>
        <p:spPr bwMode="auto">
          <a:xfrm rot="5400000">
            <a:off x="4139952" y="-4135269"/>
            <a:ext cx="0" cy="7776864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tangle 13"/>
          <p:cNvSpPr/>
          <p:nvPr userDrawn="1"/>
        </p:nvSpPr>
        <p:spPr bwMode="auto">
          <a:xfrm rot="5400000">
            <a:off x="4117093" y="-4036973"/>
            <a:ext cx="45719" cy="7776865"/>
          </a:xfrm>
          <a:prstGeom prst="rect">
            <a:avLst/>
          </a:prstGeom>
          <a:solidFill>
            <a:srgbClr val="B8C0BB">
              <a:alpha val="5098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197356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285750" indent="-285750">
              <a:buClr>
                <a:schemeClr val="tx1"/>
              </a:buClr>
              <a:buFont typeface="Calibri" pitchFamily="34" charset="0"/>
              <a:buChar char="₋"/>
              <a:defRPr sz="18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0D4AB99F-6768-4B44-8ACA-9ADE8DACD587}" type="datetime1">
              <a:rPr lang="en-US" smtClean="0"/>
              <a:t>3/1/2013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8486312" y="6340476"/>
            <a:ext cx="609600" cy="517524"/>
          </a:xfrm>
        </p:spPr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4" name="Connecteur droit 23"/>
          <p:cNvSpPr>
            <a:spLocks noChangeShapeType="1"/>
          </p:cNvSpPr>
          <p:nvPr userDrawn="1"/>
        </p:nvSpPr>
        <p:spPr bwMode="auto">
          <a:xfrm flipH="1">
            <a:off x="2267744" y="4941168"/>
            <a:ext cx="6264696" cy="0"/>
          </a:xfrm>
          <a:prstGeom prst="line">
            <a:avLst/>
          </a:prstGeom>
          <a:noFill/>
          <a:ln w="9525" cap="flat" cmpd="sng" algn="ctr">
            <a:solidFill>
              <a:schemeClr val="tx1"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1360CBFD-FDA9-49C4-9D63-58C2912350FC}" type="datetime1">
              <a:rPr lang="en-US" smtClean="0"/>
              <a:t>3/1/2013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47C84087-9376-4920-99FE-27AC12D70CF8}" type="datetime1">
              <a:rPr lang="en-US" smtClean="0"/>
              <a:t>3/1/2013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F58506E1-6D35-4CB3-9A33-B76B66864192}" type="datetime1">
              <a:rPr lang="en-US" smtClean="0"/>
              <a:t>3/1/2013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5B1E868B-84A3-461A-B96E-48C279B0B4C8}" type="datetime1">
              <a:rPr lang="en-US" smtClean="0"/>
              <a:t>3/1/2013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D84FBE1D-D877-422F-9111-3CFC05C322E2}" type="datetime1">
              <a:rPr lang="en-US" smtClean="0"/>
              <a:t>3/1/2013</a:t>
            </a:fld>
            <a:endParaRPr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 algn="r" eaLnBrk="1" latinLnBrk="0" hangingPunct="1"/>
            <a:fld id="{4176359A-C60D-4667-A7EE-F743A019B685}" type="datetime1">
              <a:rPr lang="en-US" smtClean="0"/>
              <a:t>3/1/2013</a:t>
            </a:fld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/>
          <p:cNvGrpSpPr/>
          <p:nvPr userDrawn="1"/>
        </p:nvGrpSpPr>
        <p:grpSpPr>
          <a:xfrm>
            <a:off x="107504" y="476672"/>
            <a:ext cx="2952328" cy="2592288"/>
            <a:chOff x="5465688" y="764704"/>
            <a:chExt cx="2769096" cy="2769096"/>
          </a:xfrm>
        </p:grpSpPr>
        <p:pic>
          <p:nvPicPr>
            <p:cNvPr id="17" name="Image 16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5688" y="764704"/>
              <a:ext cx="2769096" cy="2769096"/>
            </a:xfrm>
            <a:prstGeom prst="rect">
              <a:avLst/>
            </a:prstGeom>
            <a:noFill/>
            <a:effectLst>
              <a:glow rad="127000">
                <a:schemeClr val="bg1"/>
              </a:glow>
              <a:reflection stA="33000" endPos="65000" dist="50800" dir="5400000" sy="-100000" algn="bl" rotWithShape="0"/>
              <a:softEdge rad="635000"/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5465688" y="764704"/>
              <a:ext cx="2769096" cy="2769096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47248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526336" y="6237312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498904" y="6256362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7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Problématique(s)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084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Objectif(s)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744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Ouverture vers d’autres champs disciplinaires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019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tenance_v6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soutenance_v6</Template>
  <TotalTime>134</TotalTime>
  <Words>12</Words>
  <Application>Microsoft Office PowerPoint</Application>
  <PresentationFormat>Affichage à l'écran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soutenance_v6</vt:lpstr>
      <vt:lpstr>Présentation PowerPoint</vt:lpstr>
      <vt:lpstr>Problématique(s)</vt:lpstr>
      <vt:lpstr>Objectif(s)</vt:lpstr>
      <vt:lpstr>Ouverture vers d’autres champs disciplinaires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MARQUES GUILLAUME</dc:creator>
  <cp:lastModifiedBy>MARQUES GUILLAUME</cp:lastModifiedBy>
  <cp:revision>7</cp:revision>
  <dcterms:created xsi:type="dcterms:W3CDTF">2013-02-15T08:17:48Z</dcterms:created>
  <dcterms:modified xsi:type="dcterms:W3CDTF">2013-03-01T08:36:23Z</dcterms:modified>
</cp:coreProperties>
</file>